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1"/>
  </p:notesMasterIdLst>
  <p:sldIdLst>
    <p:sldId id="278" r:id="rId3"/>
    <p:sldId id="315" r:id="rId4"/>
    <p:sldId id="314" r:id="rId5"/>
    <p:sldId id="279" r:id="rId6"/>
    <p:sldId id="280" r:id="rId7"/>
    <p:sldId id="312" r:id="rId8"/>
    <p:sldId id="313" r:id="rId9"/>
    <p:sldId id="31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NESH KUMAR BANDAM" initials="DKB" lastIdx="1" clrIdx="0">
    <p:extLst>
      <p:ext uri="{19B8F6BF-5375-455C-9EA6-DF929625EA0E}">
        <p15:presenceInfo xmlns:p15="http://schemas.microsoft.com/office/powerpoint/2012/main" userId="f2dc5418d628815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274E1-2ACA-44E6-AE14-14E8CCAE625C}" type="datetimeFigureOut">
              <a:rPr lang="en-US" smtClean="0"/>
              <a:t>5/2/2016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D2FC4-F3F7-4614-BB84-28C735CCCB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313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F468F-39D9-4BCA-9A7F-F4CB1C3F6284}" type="datetimeFigureOut">
              <a:rPr lang="en-US" smtClean="0"/>
              <a:t>5/2/2016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5B83-05C7-4161-807E-64D4D9C47F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443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F468F-39D9-4BCA-9A7F-F4CB1C3F6284}" type="datetimeFigureOut">
              <a:rPr lang="en-US" smtClean="0"/>
              <a:t>5/2/2016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5B83-05C7-4161-807E-64D4D9C47F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949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F468F-39D9-4BCA-9A7F-F4CB1C3F6284}" type="datetimeFigureOut">
              <a:rPr lang="en-US" smtClean="0"/>
              <a:t>5/2/2016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5B83-05C7-4161-807E-64D4D9C47F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7793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5/2/2016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080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5/2/2016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1689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5/2/2016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285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5/2/2016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5721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5/2/2016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1148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5/2/2016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9157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5/2/2016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219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5/2/2016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016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F468F-39D9-4BCA-9A7F-F4CB1C3F6284}" type="datetimeFigureOut">
              <a:rPr lang="en-US" smtClean="0"/>
              <a:t>5/2/2016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5B83-05C7-4161-807E-64D4D9C47F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8568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5/2/2016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0316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5/2/2016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0223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5/2/2016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889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F468F-39D9-4BCA-9A7F-F4CB1C3F6284}" type="datetimeFigureOut">
              <a:rPr lang="en-US" smtClean="0"/>
              <a:t>5/2/2016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5B83-05C7-4161-807E-64D4D9C47F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188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F468F-39D9-4BCA-9A7F-F4CB1C3F6284}" type="datetimeFigureOut">
              <a:rPr lang="en-US" smtClean="0"/>
              <a:t>5/2/2016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5B83-05C7-4161-807E-64D4D9C47F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864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F468F-39D9-4BCA-9A7F-F4CB1C3F6284}" type="datetimeFigureOut">
              <a:rPr lang="en-US" smtClean="0"/>
              <a:t>5/2/2016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5B83-05C7-4161-807E-64D4D9C47F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363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F468F-39D9-4BCA-9A7F-F4CB1C3F6284}" type="datetimeFigureOut">
              <a:rPr lang="en-US" smtClean="0"/>
              <a:t>5/2/2016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5B83-05C7-4161-807E-64D4D9C47F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540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F468F-39D9-4BCA-9A7F-F4CB1C3F6284}" type="datetimeFigureOut">
              <a:rPr lang="en-US" smtClean="0"/>
              <a:t>5/2/2016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5B83-05C7-4161-807E-64D4D9C47F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568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F468F-39D9-4BCA-9A7F-F4CB1C3F6284}" type="datetimeFigureOut">
              <a:rPr lang="en-US" smtClean="0"/>
              <a:t>5/2/2016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5B83-05C7-4161-807E-64D4D9C47F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944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F468F-39D9-4BCA-9A7F-F4CB1C3F6284}" type="datetimeFigureOut">
              <a:rPr lang="en-US" smtClean="0"/>
              <a:t>5/2/2016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5B83-05C7-4161-807E-64D4D9C47F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814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2F468F-39D9-4BCA-9A7F-F4CB1C3F6284}" type="datetimeFigureOut">
              <a:rPr lang="en-US" smtClean="0"/>
              <a:t>5/2/2016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65B83-05C7-4161-807E-64D4D9C47F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348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DCB603-DD01-A748-9C61-5B34346B2E0D}" type="datetimeFigureOut">
              <a:rPr lang="en-US" smtClean="0"/>
              <a:t>5/2/2016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AD8A63-AB99-094D-874B-7C64303320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980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241277"/>
            <a:ext cx="7772400" cy="1331844"/>
          </a:xfrm>
        </p:spPr>
        <p:txBody>
          <a:bodyPr/>
          <a:lstStyle/>
          <a:p>
            <a:r>
              <a:rPr lang="en-US" b="1" dirty="0"/>
              <a:t>Music Player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5600" y="2110480"/>
            <a:ext cx="6400800" cy="434758"/>
          </a:xfrm>
        </p:spPr>
        <p:txBody>
          <a:bodyPr>
            <a:normAutofit fontScale="25000" lnSpcReduction="20000"/>
          </a:bodyPr>
          <a:lstStyle/>
          <a:p>
            <a:r>
              <a:rPr lang="en-US" sz="8000" b="1" dirty="0">
                <a:solidFill>
                  <a:schemeClr val="tx1"/>
                </a:solidFill>
              </a:rPr>
              <a:t>CS5551:Advanced Software Engineering</a:t>
            </a:r>
          </a:p>
          <a:p>
            <a:pPr algn="r"/>
            <a:r>
              <a:rPr lang="en-US" sz="8000" dirty="0"/>
              <a:t>								</a:t>
            </a:r>
            <a:r>
              <a:rPr lang="en-US" sz="8000" dirty="0">
                <a:solidFill>
                  <a:schemeClr val="tx1"/>
                </a:solidFill>
              </a:rPr>
              <a:t>	</a:t>
            </a:r>
          </a:p>
          <a:p>
            <a:pPr algn="r"/>
            <a:endParaRPr lang="en-US" sz="8000" dirty="0">
              <a:solidFill>
                <a:schemeClr val="tx1"/>
              </a:solidFill>
            </a:endParaRPr>
          </a:p>
          <a:p>
            <a:pPr algn="r"/>
            <a:endParaRPr lang="en-US" sz="8000" dirty="0">
              <a:solidFill>
                <a:schemeClr val="tx1"/>
              </a:solidFill>
            </a:endParaRPr>
          </a:p>
          <a:p>
            <a:pPr algn="r"/>
            <a:endParaRPr lang="en-US" sz="8000" dirty="0">
              <a:solidFill>
                <a:schemeClr val="tx1"/>
              </a:solidFill>
            </a:endParaRPr>
          </a:p>
          <a:p>
            <a:pPr algn="r"/>
            <a:endParaRPr lang="en-US" sz="8000" dirty="0">
              <a:solidFill>
                <a:schemeClr val="tx1"/>
              </a:solidFill>
            </a:endParaRPr>
          </a:p>
          <a:p>
            <a:pPr algn="r"/>
            <a:endParaRPr lang="en-US" sz="8000" dirty="0">
              <a:solidFill>
                <a:schemeClr val="tx1"/>
              </a:solidFill>
            </a:endParaRPr>
          </a:p>
          <a:p>
            <a:pPr algn="r"/>
            <a:endParaRPr lang="en-US" sz="8000" dirty="0">
              <a:solidFill>
                <a:schemeClr val="tx1"/>
              </a:solidFill>
            </a:endParaRPr>
          </a:p>
          <a:p>
            <a:pPr algn="r"/>
            <a:r>
              <a:rPr lang="en-US" sz="8000" b="1" dirty="0">
                <a:solidFill>
                  <a:schemeClr val="tx1"/>
                </a:solidFill>
              </a:rPr>
              <a:t>Presented By:</a:t>
            </a:r>
          </a:p>
          <a:p>
            <a:pPr algn="r"/>
            <a:r>
              <a:rPr lang="en-US" sz="9600" dirty="0">
                <a:solidFill>
                  <a:schemeClr val="tx1"/>
                </a:solidFill>
              </a:rPr>
              <a:t>							Vilas </a:t>
            </a:r>
            <a:r>
              <a:rPr lang="en-US" sz="9600" dirty="0" err="1">
                <a:solidFill>
                  <a:schemeClr val="tx1"/>
                </a:solidFill>
              </a:rPr>
              <a:t>Mamidyala</a:t>
            </a:r>
            <a:r>
              <a:rPr lang="en-US" sz="9600" dirty="0">
                <a:solidFill>
                  <a:schemeClr val="tx1"/>
                </a:solidFill>
              </a:rPr>
              <a:t> (25)</a:t>
            </a:r>
          </a:p>
          <a:p>
            <a:pPr algn="r"/>
            <a:r>
              <a:rPr lang="en-US" sz="9600" dirty="0">
                <a:solidFill>
                  <a:schemeClr val="tx1"/>
                </a:solidFill>
              </a:rPr>
              <a:t>					Dinesh Kumar </a:t>
            </a:r>
            <a:r>
              <a:rPr lang="en-US" sz="9600" dirty="0" err="1">
                <a:solidFill>
                  <a:schemeClr val="tx1"/>
                </a:solidFill>
              </a:rPr>
              <a:t>Bandam</a:t>
            </a:r>
            <a:r>
              <a:rPr lang="en-US" sz="9600" dirty="0">
                <a:solidFill>
                  <a:schemeClr val="tx1"/>
                </a:solidFill>
              </a:rPr>
              <a:t> (04)</a:t>
            </a:r>
          </a:p>
          <a:p>
            <a:pPr algn="r"/>
            <a:r>
              <a:rPr lang="en-US" sz="9600" dirty="0" err="1">
                <a:solidFill>
                  <a:schemeClr val="tx1"/>
                </a:solidFill>
              </a:rPr>
              <a:t>Ranjitha</a:t>
            </a:r>
            <a:r>
              <a:rPr lang="en-US" sz="9600" dirty="0">
                <a:solidFill>
                  <a:schemeClr val="tx1"/>
                </a:solidFill>
              </a:rPr>
              <a:t> Reddy </a:t>
            </a:r>
            <a:r>
              <a:rPr lang="en-US" sz="9600" dirty="0" err="1">
                <a:solidFill>
                  <a:schemeClr val="tx1"/>
                </a:solidFill>
              </a:rPr>
              <a:t>BhumiReddy</a:t>
            </a:r>
            <a:r>
              <a:rPr lang="en-US" sz="9600" dirty="0">
                <a:solidFill>
                  <a:schemeClr val="tx1"/>
                </a:solidFill>
              </a:rPr>
              <a:t>(05)</a:t>
            </a:r>
          </a:p>
          <a:p>
            <a:pPr algn="r"/>
            <a:r>
              <a:rPr lang="en-US" sz="9600" dirty="0">
                <a:solidFill>
                  <a:schemeClr val="tx1"/>
                </a:solidFill>
              </a:rPr>
              <a:t>		</a:t>
            </a:r>
          </a:p>
          <a:p>
            <a:pPr algn="r"/>
            <a:endParaRPr lang="en-US" sz="9800" dirty="0"/>
          </a:p>
          <a:p>
            <a:endParaRPr lang="en-US" dirty="0"/>
          </a:p>
          <a:p>
            <a:r>
              <a:rPr lang="en-US" dirty="0"/>
              <a:t>					</a:t>
            </a:r>
          </a:p>
        </p:txBody>
      </p:sp>
    </p:spTree>
    <p:extLst>
      <p:ext uri="{BB962C8B-B14F-4D97-AF65-F5344CB8AC3E}">
        <p14:creationId xmlns:p14="http://schemas.microsoft.com/office/powerpoint/2010/main" val="3158518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772998"/>
            <a:ext cx="10363200" cy="87669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j-lt"/>
              </a:rPr>
              <a:t>ARCHITECTURE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" y="1772239"/>
            <a:ext cx="11917680" cy="442117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459" y="2322758"/>
            <a:ext cx="1825487" cy="18254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22758"/>
            <a:ext cx="797561" cy="79756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49192" y="333248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-741153" y="1959832"/>
            <a:ext cx="5005633" cy="4213782"/>
            <a:chOff x="-660508" y="1908932"/>
            <a:chExt cx="5005633" cy="421378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60508" y="1908932"/>
              <a:ext cx="5005633" cy="4213782"/>
            </a:xfrm>
            <a:prstGeom prst="rect">
              <a:avLst/>
            </a:prstGeom>
          </p:spPr>
        </p:pic>
        <p:grpSp>
          <p:nvGrpSpPr>
            <p:cNvPr id="19" name="Group 18"/>
            <p:cNvGrpSpPr/>
            <p:nvPr/>
          </p:nvGrpSpPr>
          <p:grpSpPr>
            <a:xfrm>
              <a:off x="1156035" y="2804199"/>
              <a:ext cx="1708662" cy="1972203"/>
              <a:chOff x="2564509" y="2852385"/>
              <a:chExt cx="1708662" cy="1972203"/>
            </a:xfrm>
          </p:grpSpPr>
          <p:sp>
            <p:nvSpPr>
              <p:cNvPr id="5" name="Rounded Rectangle 4"/>
              <p:cNvSpPr/>
              <p:nvPr/>
            </p:nvSpPr>
            <p:spPr>
              <a:xfrm flipH="1">
                <a:off x="2642334" y="4300557"/>
                <a:ext cx="1630837" cy="52403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 flipH="1">
                <a:off x="3021291" y="4377907"/>
                <a:ext cx="10558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STORAGE</a:t>
                </a: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2564509" y="2852385"/>
                <a:ext cx="1630837" cy="630254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26" name="Picture 2" descr="https://scontent-dfw1-1.xx.fbcdn.net/v/t34.0-12/13090188_1056742987731876_554910242_n.png?oh=038fa3fe54f12f53605b75065fee66a4&amp;oe=5729E31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51179" y="2938764"/>
                <a:ext cx="457495" cy="4574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2" name="Rounded Rectangle 11"/>
          <p:cNvSpPr/>
          <p:nvPr/>
        </p:nvSpPr>
        <p:spPr>
          <a:xfrm>
            <a:off x="6214144" y="3153221"/>
            <a:ext cx="1381760" cy="528529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413205" y="3232820"/>
            <a:ext cx="1230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LOGIN</a:t>
            </a:r>
          </a:p>
        </p:txBody>
      </p:sp>
      <p:sp>
        <p:nvSpPr>
          <p:cNvPr id="15" name="Left Arrow 14"/>
          <p:cNvSpPr/>
          <p:nvPr/>
        </p:nvSpPr>
        <p:spPr>
          <a:xfrm>
            <a:off x="3079421" y="3417486"/>
            <a:ext cx="3118081" cy="12416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Arrow 15"/>
          <p:cNvSpPr/>
          <p:nvPr/>
        </p:nvSpPr>
        <p:spPr>
          <a:xfrm>
            <a:off x="3037551" y="2744086"/>
            <a:ext cx="3159951" cy="18266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Arrow 20"/>
          <p:cNvSpPr/>
          <p:nvPr/>
        </p:nvSpPr>
        <p:spPr>
          <a:xfrm>
            <a:off x="6778051" y="2765164"/>
            <a:ext cx="2351724" cy="16158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Arrow 22"/>
          <p:cNvSpPr/>
          <p:nvPr/>
        </p:nvSpPr>
        <p:spPr>
          <a:xfrm>
            <a:off x="7612547" y="3385653"/>
            <a:ext cx="1434902" cy="155994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Alternate Process 23"/>
          <p:cNvSpPr/>
          <p:nvPr/>
        </p:nvSpPr>
        <p:spPr>
          <a:xfrm>
            <a:off x="9509760" y="4252371"/>
            <a:ext cx="978408" cy="312476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 flipH="1">
            <a:off x="9674351" y="4195515"/>
            <a:ext cx="813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27" name="Up Arrow 26"/>
          <p:cNvSpPr/>
          <p:nvPr/>
        </p:nvSpPr>
        <p:spPr>
          <a:xfrm>
            <a:off x="1761663" y="3517146"/>
            <a:ext cx="236094" cy="786125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8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954" y="509047"/>
            <a:ext cx="10972800" cy="622169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latin typeface="+mj-lt"/>
              </a:rPr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31216"/>
            <a:ext cx="10972800" cy="456257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latin typeface="+mn-lt"/>
              </a:rPr>
              <a:t>This is a music player application which has different songs suggestion and classification to the user.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latin typeface="+mn-lt"/>
              </a:rPr>
              <a:t>User gets all the songs from the internal memory storage and SD card present in the smart phone.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latin typeface="+mn-lt"/>
              </a:rPr>
              <a:t>Songs were classified as new songs which are currently in trend and old songs which are from the olden days.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latin typeface="+mn-lt"/>
              </a:rPr>
              <a:t>Songs suggestion based on Time </a:t>
            </a:r>
            <a:r>
              <a:rPr lang="en-US" sz="2000" dirty="0" err="1">
                <a:latin typeface="+mn-lt"/>
              </a:rPr>
              <a:t>i.e</a:t>
            </a:r>
            <a:r>
              <a:rPr lang="en-US" sz="2000" dirty="0">
                <a:latin typeface="+mn-lt"/>
              </a:rPr>
              <a:t> with respective to morning, afternoon, evening and night.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latin typeface="+mn-lt"/>
              </a:rPr>
              <a:t>Other classification is based on Moods and Genres.</a:t>
            </a:r>
          </a:p>
          <a:p>
            <a:pPr lvl="2"/>
            <a:r>
              <a:rPr lang="en-US" sz="2000" dirty="0">
                <a:latin typeface="+mn-lt"/>
              </a:rPr>
              <a:t>Instrumental    </a:t>
            </a:r>
          </a:p>
          <a:p>
            <a:pPr lvl="2"/>
            <a:r>
              <a:rPr lang="en-US" sz="2000" dirty="0">
                <a:latin typeface="+mn-lt"/>
              </a:rPr>
              <a:t>Rock</a:t>
            </a:r>
          </a:p>
          <a:p>
            <a:pPr lvl="2"/>
            <a:r>
              <a:rPr lang="en-US" sz="2000" dirty="0">
                <a:latin typeface="+mn-lt"/>
              </a:rPr>
              <a:t>Pop</a:t>
            </a:r>
          </a:p>
          <a:p>
            <a:pPr lvl="2"/>
            <a:r>
              <a:rPr lang="en-US" sz="2000" dirty="0">
                <a:latin typeface="+mn-lt"/>
              </a:rPr>
              <a:t>Devotional</a:t>
            </a:r>
          </a:p>
          <a:p>
            <a:pPr lvl="2"/>
            <a:r>
              <a:rPr lang="en-US" sz="2000" dirty="0">
                <a:latin typeface="+mn-lt"/>
              </a:rPr>
              <a:t>Classics</a:t>
            </a:r>
          </a:p>
          <a:p>
            <a:pPr lvl="2"/>
            <a:r>
              <a:rPr lang="en-US" sz="2000" dirty="0">
                <a:latin typeface="+mn-lt"/>
              </a:rPr>
              <a:t>Party</a:t>
            </a:r>
          </a:p>
          <a:p>
            <a:pPr marL="914400" lvl="2" indent="0">
              <a:buNone/>
            </a:pPr>
            <a:endParaRPr lang="en-US" sz="2000" dirty="0"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9600" y="5509123"/>
            <a:ext cx="108471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Facebook Login</a:t>
            </a:r>
          </a:p>
        </p:txBody>
      </p:sp>
    </p:spTree>
    <p:extLst>
      <p:ext uri="{BB962C8B-B14F-4D97-AF65-F5344CB8AC3E}">
        <p14:creationId xmlns:p14="http://schemas.microsoft.com/office/powerpoint/2010/main" val="2658814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+mj-lt"/>
              </a:rPr>
              <a:t>SCREEN SHOTS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86" y="1268063"/>
            <a:ext cx="2416930" cy="429676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851" y="1268064"/>
            <a:ext cx="2546914" cy="42967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80481"/>
            <a:ext cx="2760345" cy="42967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166" y="1268063"/>
            <a:ext cx="2566174" cy="429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25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+mj-lt"/>
              </a:rPr>
              <a:t>SCREEN SHOTS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46200"/>
            <a:ext cx="2545854" cy="452596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823" y="1346200"/>
            <a:ext cx="2769890" cy="45259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884" y="1374121"/>
            <a:ext cx="2776685" cy="444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869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+mj-lt"/>
              </a:rPr>
              <a:t>SCREEN SHOTS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79" y="1153160"/>
            <a:ext cx="2545854" cy="452596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617" y="1204438"/>
            <a:ext cx="2678580" cy="45620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962" y="1204438"/>
            <a:ext cx="2715073" cy="45620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454" y="1153160"/>
            <a:ext cx="2713397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61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17602" y="444321"/>
            <a:ext cx="10972800" cy="828298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+mj-lt"/>
              </a:rPr>
              <a:t>SCREEN SHOTS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02" y="1417638"/>
            <a:ext cx="2545854" cy="4525963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787" y="1417639"/>
            <a:ext cx="2525844" cy="452596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17639"/>
            <a:ext cx="2575924" cy="452596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633" y="1417638"/>
            <a:ext cx="2845178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77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35053" y="2573518"/>
            <a:ext cx="2409456" cy="167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26" name="Picture 2" descr="https://s3.amazonaws.com/img.charteo.com/art_pictures/C0076/Contact-Thank-You-Slides_C0076_051_c01_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72998"/>
            <a:ext cx="12192000" cy="538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579510"/>
      </p:ext>
    </p:extLst>
  </p:cSld>
  <p:clrMapOvr>
    <a:masterClrMapping/>
  </p:clrMapOvr>
</p:sld>
</file>

<file path=ppt/theme/theme1.xml><?xml version="1.0" encoding="utf-8"?>
<a:theme xmlns:a="http://schemas.openxmlformats.org/drawingml/2006/main" name="UMKC_PPT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ase_pro</Template>
  <TotalTime>0</TotalTime>
  <Words>110</Words>
  <Application>Microsoft Office PowerPoint</Application>
  <PresentationFormat>Widescreen</PresentationFormat>
  <Paragraphs>38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Helvetica</vt:lpstr>
      <vt:lpstr>Wingdings</vt:lpstr>
      <vt:lpstr>UMKC_PPT4</vt:lpstr>
      <vt:lpstr>Custom Design</vt:lpstr>
      <vt:lpstr>Music Player</vt:lpstr>
      <vt:lpstr>ARCHITECTURE</vt:lpstr>
      <vt:lpstr>Features</vt:lpstr>
      <vt:lpstr>SCREEN SHOTS</vt:lpstr>
      <vt:lpstr>SCREEN SHOTS</vt:lpstr>
      <vt:lpstr>SCREEN SHOTS</vt:lpstr>
      <vt:lpstr>SCREEN SHOTS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Player</dc:title>
  <dc:creator>DINESH KUMAR BANDAM</dc:creator>
  <cp:lastModifiedBy>DINESH KUMAR BANDAM</cp:lastModifiedBy>
  <cp:revision>1</cp:revision>
  <dcterms:created xsi:type="dcterms:W3CDTF">2016-05-03T03:25:44Z</dcterms:created>
  <dcterms:modified xsi:type="dcterms:W3CDTF">2016-05-03T03:26:01Z</dcterms:modified>
</cp:coreProperties>
</file>